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1" r:id="rId6"/>
    <p:sldId id="273" r:id="rId7"/>
    <p:sldId id="274" r:id="rId8"/>
    <p:sldId id="275" r:id="rId9"/>
    <p:sldId id="276" r:id="rId10"/>
    <p:sldId id="277" r:id="rId11"/>
    <p:sldId id="282" r:id="rId12"/>
    <p:sldId id="263" r:id="rId13"/>
    <p:sldId id="264" r:id="rId14"/>
    <p:sldId id="266" r:id="rId15"/>
    <p:sldId id="278" r:id="rId16"/>
    <p:sldId id="279" r:id="rId17"/>
    <p:sldId id="280" r:id="rId18"/>
    <p:sldId id="281" r:id="rId19"/>
    <p:sldId id="265" r:id="rId20"/>
    <p:sldId id="268" r:id="rId21"/>
    <p:sldId id="283" r:id="rId22"/>
    <p:sldId id="284" r:id="rId23"/>
    <p:sldId id="285" r:id="rId24"/>
    <p:sldId id="286" r:id="rId25"/>
    <p:sldId id="272" r:id="rId26"/>
    <p:sldId id="287" r:id="rId27"/>
    <p:sldId id="288" r:id="rId28"/>
    <p:sldId id="289" r:id="rId29"/>
    <p:sldId id="290" r:id="rId30"/>
    <p:sldId id="291" r:id="rId31"/>
    <p:sldId id="293" r:id="rId32"/>
    <p:sldId id="292" r:id="rId33"/>
    <p:sldId id="294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48" autoAdjust="0"/>
    <p:restoredTop sz="94660"/>
  </p:normalViewPr>
  <p:slideViewPr>
    <p:cSldViewPr snapToGrid="0">
      <p:cViewPr>
        <p:scale>
          <a:sx n="75" d="100"/>
          <a:sy n="75" d="100"/>
        </p:scale>
        <p:origin x="6234" y="19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D3EA6-7411-6FE1-D245-D5A0BCD4A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B2190D-4411-8D94-80CE-B4DE009BF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C96D38-4FB1-3BD7-A08F-A6745EBA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EC0BD6-F57E-1D8D-0489-BF174CAD9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CFA42-8430-461B-0CC2-E6B699E8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951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A7D09-9069-AE1B-2267-B48A20F0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B09A68-D241-A3F4-7812-4F066BB1B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32D3FC-3055-6427-F6A2-9825F1C11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CEC429-8B22-1A45-7A46-07FB1BB0A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323CF1-5035-5A16-0BEC-74F8C5CD7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2240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CF9D3C-75EF-27BF-316E-D1DF91D6D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D252D-15FB-C8E8-B43E-BC8550872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8E8ADC-C829-EA5D-EC72-7569CB18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61AAF4-1855-F3F9-79EE-CCA38A4D7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B431E7-5EC0-EFAE-10ED-6491F4563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436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8A45A-1802-BA0D-1489-76F34C63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E9B2CC-FEC0-F3E1-AC07-FF373AFC2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BB02F1-65EC-1FD5-BE76-C6630AD60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68C7A4-240D-3306-58E5-B248C8650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04D60D-6AE3-5C0F-77C8-48F96D8B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1458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EBB99-62E2-9B5F-AEC1-ECBFA1B0D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D65539-7764-F2BA-1673-C1DA8AAA4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A31ADC-35CC-65C2-5637-167BBCAE6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D04D6F-ABE7-56FC-A2DE-565533E17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B6BACD-BBF7-ABED-7A85-EC39F0073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3304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6012A8-AB57-255E-8497-2790B8045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415775-2E68-01ED-F042-8F8E7FF344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9F078F-50A5-A174-9DE5-2488C334E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6E5CF8-7CD1-83F7-2113-0FE808D2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C17D69-F151-6344-9766-718BFBB19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127E60-DE23-960D-5341-7614DC086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7316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048C0-BDC0-B84B-FC26-704B851D8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55AF59-7DBA-7118-12D0-AE77F3811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71DD19-6830-EDE4-5D88-E57657004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64F7C9-2323-3DEC-09CC-219FABCB1C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7F56A0-F1FB-F9B0-EB0E-D366AE0DA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58C100-1440-71F2-C7DA-FDEA1198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792B40-4573-BF9D-FE85-C9942A9F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06F3600-4DF1-D3DA-11D3-7254156D8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5762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05CD8-90DE-7914-336E-686569828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4C7132-E083-E6CE-81CE-03C2DCEC6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71DD397-DECE-FD12-41D8-098596A52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8A31042-5899-4322-C778-88E206C5B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377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2723A3-E0B6-F3B2-3D7D-09416B1F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F8D62B-B9E8-00B9-85EC-B1AF9654D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181402-DB8D-9568-1228-C1949F1FD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1405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AC93E2-CF88-54B6-E7A1-F4143A7C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EDD941-EC79-A332-B225-D387486B9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E91E3E-32A4-0EF6-3F22-BDB3FD25A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8C0DB7-24B6-75C6-B7FC-A3BE8FA05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A01D2A-CE56-CCD8-8181-C9AA144E3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B85C3D-596E-7679-E42B-E6EDCB2A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4077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ECF993-B282-F76B-D7B9-63B76148C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A8C6FF5-E3F5-3573-2FAD-8F32A448D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A19654-0E99-C516-D51F-5F92E5AAD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41E8CA-2654-1B8C-82AD-4EF20036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9A8466-FCCA-F394-592A-1F0C4B02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BFC4C3-8C52-2D0F-EB36-4981279E4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2512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6CFDFB-C414-017A-E54B-0B9D22923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41C726-3E41-6CB3-BBA9-4A530D2A8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B5B0B8-5F72-CDCC-3E36-6CE8DC76C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6CA56-0E4A-49FB-A67D-0D41CD53BAA9}" type="datetimeFigureOut">
              <a:rPr lang="ko-KR" altLang="en-US" smtClean="0"/>
              <a:t>2024-10-01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793F21-2AB8-3616-DDAF-2708A2B8F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2DD16D-8D92-4AFC-3A95-0A4EEF733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6DACE-703D-4C3D-ACEB-3C09600C847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0665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B972821-76F6-61A0-CACC-C62E5C112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앱 프로그래밍</a:t>
            </a:r>
            <a:r>
              <a:rPr lang="en-US" altLang="ko-KR" dirty="0"/>
              <a:t>(1)</a:t>
            </a:r>
            <a:r>
              <a:rPr lang="ko-KR" altLang="en-US" dirty="0"/>
              <a:t> 과제</a:t>
            </a:r>
            <a:br>
              <a:rPr lang="en-US" altLang="ko-KR" dirty="0"/>
            </a:br>
            <a:br>
              <a:rPr lang="en-US" altLang="ko-KR" dirty="0"/>
            </a:br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76A24F07-7330-39E7-D579-A0080F60B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Android Studio Report 3</a:t>
            </a:r>
            <a:r>
              <a:rPr lang="ko-KR" altLang="en-US" dirty="0"/>
              <a:t>주차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소프트웨어융합과</a:t>
            </a:r>
            <a:r>
              <a:rPr lang="en-US" altLang="ko-KR" dirty="0"/>
              <a:t>_</a:t>
            </a:r>
            <a:r>
              <a:rPr lang="ko-KR" altLang="en-US" dirty="0"/>
              <a:t>코딩전공</a:t>
            </a:r>
            <a:endParaRPr lang="en-US" altLang="ko-KR" dirty="0"/>
          </a:p>
          <a:p>
            <a:r>
              <a:rPr lang="en-US" altLang="ko-KR" dirty="0"/>
              <a:t>2301111_</a:t>
            </a:r>
            <a:r>
              <a:rPr lang="ko-KR" altLang="en-US" dirty="0"/>
              <a:t>김진용</a:t>
            </a:r>
          </a:p>
        </p:txBody>
      </p:sp>
    </p:spTree>
    <p:extLst>
      <p:ext uri="{BB962C8B-B14F-4D97-AF65-F5344CB8AC3E}">
        <p14:creationId xmlns:p14="http://schemas.microsoft.com/office/powerpoint/2010/main" val="2879048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0B351B8D-161B-5973-F8FF-ACAB5CCB8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23111"/>
            <a:ext cx="11982072" cy="661719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/input1"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:gravity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:hint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숫자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1“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6AAB73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:inputType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numberDecimal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“</a:t>
            </a: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/input2"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:gravity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:hint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숫자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2“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6AAB73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pPr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:inputType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numberDecimal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“</a:t>
            </a:r>
            <a:r>
              <a:rPr lang="en-US" altLang="ko-KR" sz="2000" dirty="0">
                <a:latin typeface="Arial" panose="020B0604020202020204" pitchFamily="34" charset="0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/plus"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더하기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D5B778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600" dirty="0">
                <a:solidFill>
                  <a:srgbClr val="D5B778"/>
                </a:solidFill>
                <a:latin typeface="Arial Unicode MS" panose="020B0604020202020204" pitchFamily="50" charset="-127"/>
                <a:ea typeface="JetBrains Mono"/>
              </a:rPr>
              <a:t>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endParaRPr kumimoji="0" lang="ko-KR" altLang="ko-K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431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EE0E74C1-12D7-D8FB-770C-0206C71D1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81958"/>
            <a:ext cx="11982072" cy="649408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1600" dirty="0">
                <a:solidFill>
                  <a:srgbClr val="C77DBB"/>
                </a:solidFill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           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6AAB73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빼기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곱하기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나누기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나머지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621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EE0E74C1-12D7-D8FB-770C-0206C71D1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99248"/>
            <a:ext cx="11982072" cy="206210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결과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:"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608700-DEE1-7F98-CBE7-3C8416F006DA}"/>
              </a:ext>
            </a:extLst>
          </p:cNvPr>
          <p:cNvSpPr txBox="1"/>
          <p:nvPr/>
        </p:nvSpPr>
        <p:spPr>
          <a:xfrm>
            <a:off x="0" y="2161351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Report2.java</a:t>
            </a:r>
            <a:endParaRPr lang="ko-KR" altLang="en-US" sz="1600" b="1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724E6BA-4893-3393-0F2B-3CB746B75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2499905"/>
            <a:ext cx="11982072" cy="378565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com.example.myapplication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android.os.Bundle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android.view.View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android.widget.TextView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android.widget.Toast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androidx.activity.EdgeToEdge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androidx.appcompat.app.AppCompatActivity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androidx.core.graphics.Insets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androidx.core.view.ViewCompat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androidx.core.view.WindowInsetsCompat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class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Report2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extends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AppCompatActivity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{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974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EE0E74C1-12D7-D8FB-770C-0206C71D1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66568"/>
            <a:ext cx="11982072" cy="652486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protected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onCreate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Bundle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super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.onCreate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setContentView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(R.layout.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activity_report2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input1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(R.id.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input1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input2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(R.id.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input2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plus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plus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view.getId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num1 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input1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.getText().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toString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num2 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input2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.getText().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toString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(num1.equals(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|| num2.equals(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입력해주세요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Integer.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(num1);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8728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EE0E74C1-12D7-D8FB-770C-0206C71D1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81957"/>
            <a:ext cx="11982072" cy="649408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Integer.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(num2);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plus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plus_result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+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+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=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plus_result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-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-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=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*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*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=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 panose="020B0604020202020204" pitchFamily="50" charset="-127"/>
                <a:ea typeface="JetBrains Mono"/>
              </a:rPr>
              <a:t>0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||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 panose="020B0604020202020204" pitchFamily="50" charset="-127"/>
                <a:ea typeface="JetBrains Mono"/>
              </a:rPr>
              <a:t>0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"0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으로는 나눌 수 없습니다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."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float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float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/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/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= %.2f"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 panose="020B0604020202020204" pitchFamily="50" charset="-127"/>
                <a:ea typeface="JetBrains Mono"/>
              </a:rPr>
              <a:t>0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||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 panose="020B0604020202020204" pitchFamily="50" charset="-127"/>
                <a:ea typeface="JetBrains Mono"/>
              </a:rPr>
              <a:t>0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"0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으로는 나눌 수 없습니다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."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%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result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%%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= %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remainder_result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924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EE0E74C1-12D7-D8FB-770C-0206C71D1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49016"/>
            <a:ext cx="11982072" cy="280076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plus.setOnClickListener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minus.setOnClickListener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multiply.setOnClickListener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division.setOnClickListener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remainder.setOnClickListener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445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port2">
            <a:hlinkClick r:id="" action="ppaction://media"/>
            <a:extLst>
              <a:ext uri="{FF2B5EF4-FFF2-40B4-BE49-F238E27FC236}">
                <a16:creationId xmlns:a16="http://schemas.microsoft.com/office/drawing/2014/main" id="{03552FBA-3B95-C3C3-C03D-8A8581D37C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019" y="748881"/>
            <a:ext cx="2855134" cy="60284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182BF9-3B48-434E-8FAC-4B3FB85BD013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2</a:t>
            </a:r>
            <a:endParaRPr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FF38DF-CE54-F8B5-BED2-794A4417E135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실행화면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259751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FDFA09-89C2-B854-0AAB-9530198B6CC2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3 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43B4C-B4F8-74D4-1ACD-F34464FF4F44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Activity_report3.xml</a:t>
            </a:r>
            <a:endParaRPr lang="ko-KR" altLang="en-US" sz="16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871992"/>
            <a:ext cx="11982072" cy="563231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&lt;?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version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="1.0"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encoding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="utf-8"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?&gt;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="http://schemas.android.com/apk/res/android"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app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="http://schemas.android.com/apk/res-auto"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="http://schemas.android.com/tools"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=".Report3"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:gravity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47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51179"/>
            <a:ext cx="11982072" cy="655564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:layout_gravity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:checked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true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Play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with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the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switch_text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:layout_marginTop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="5dp"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currently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ON"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/pupple_200"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:gravity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:layout_gravity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center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688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99957"/>
            <a:ext cx="11982072" cy="401648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:textOff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="SWITCH ON THE TOGGLE BUTTON"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="SWITCH OFF THE TOGGLE BUTTON"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toggle_text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:layout_marginTop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="5dp"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OFF"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/pupple_700"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517796-72C0-7CA9-C514-847B6AB6B555}"/>
              </a:ext>
            </a:extLst>
          </p:cNvPr>
          <p:cNvSpPr txBox="1"/>
          <p:nvPr/>
        </p:nvSpPr>
        <p:spPr>
          <a:xfrm>
            <a:off x="0" y="4116441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Report3.java</a:t>
            </a:r>
            <a:endParaRPr lang="ko-KR" altLang="en-US" sz="1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9E844B2-83F0-C037-47BE-CC8E70329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4454995"/>
            <a:ext cx="11982072" cy="193899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com.example.myapplication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android.os.Bundle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android.view.View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android.widget.CompoundButton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android.widget.Switch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android.widget.TextView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android.widget.ToggleButton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FDFA09-89C2-B854-0AAB-9530198B6CC2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1 </a:t>
            </a:r>
            <a:endParaRPr lang="ko-KR" altLang="en-US" sz="24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41A05B-880F-42B3-AC7F-32C527F9E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764024"/>
            <a:ext cx="11921925" cy="586314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&lt;?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version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="1.0"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encoding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="utf-8"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?&gt;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="http://schemas.android.com/apk/res/android"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="http://schemas.android.com/tools"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=".Report1"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naver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:onClick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buttonClicked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="NAVER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홈페이지 열기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call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CEFFD1-20E3-6588-0F3A-896D50E72057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Activity_report1.xml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0659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0"/>
            <a:ext cx="11982072" cy="655564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androidx.activity.EdgeToEdge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androidx.appcompat.app.AppCompatActivity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androidx.core.graphics.Insets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androidx.core.view.ViewCompat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androidx.core.view.WindowInsetsCompat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class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Report3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extends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AppCompatActivity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protected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onCreate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Bundle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super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.onCreate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setContentView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(R.layout.</a:t>
            </a:r>
            <a:r>
              <a:rPr kumimoji="0" lang="ko-KR" altLang="ko-KR" sz="1500" b="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activity_report3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switch_text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switch_text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toggle_text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toggle_text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switchButton.setOnClickListener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switchButton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.isChecked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switch_text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is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currently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ON"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switch_text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Switch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OFF"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});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802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05643"/>
            <a:ext cx="11982072" cy="309315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toggleButton.setOnCheckedChangeListener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CompoundButton.OnCheckedChangeListener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onCheckedChanged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CompoundButton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compoundButton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boolean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toggleButton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.isChecked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()) 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toggle_text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ON"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toggle_text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.setText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Toggle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OFF"</a:t>
            </a: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});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251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port3">
            <a:hlinkClick r:id="" action="ppaction://media"/>
            <a:extLst>
              <a:ext uri="{FF2B5EF4-FFF2-40B4-BE49-F238E27FC236}">
                <a16:creationId xmlns:a16="http://schemas.microsoft.com/office/drawing/2014/main" id="{BD04685B-B760-E310-7F63-7D82BA444E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019" y="748881"/>
            <a:ext cx="2855134" cy="60284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182BF9-3B48-434E-8FAC-4B3FB85BD013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3</a:t>
            </a:r>
            <a:endParaRPr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FF38DF-CE54-F8B5-BED2-794A4417E135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실행화면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1378124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FDFA09-89C2-B854-0AAB-9530198B6CC2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4 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43B4C-B4F8-74D4-1ACD-F34464FF4F44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Activity_report4.xml</a:t>
            </a:r>
            <a:endParaRPr lang="ko-KR" altLang="en-US" sz="16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871992"/>
            <a:ext cx="11982072" cy="586314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&lt;?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version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="1.0"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encoding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="utf-8"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?&gt;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="http://schemas.android.com/apk/res/android"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app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="http://schemas.android.com/apk/res-auto"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="http://schemas.android.com/tools"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=".Report4"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="5dp"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RadioGroup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horizontal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shortshow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326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51179"/>
            <a:ext cx="11982072" cy="655564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:checked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true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짧게 표시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longshow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="0dp"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:checked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false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길게 표시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RadioGroup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:hint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Message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입력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="15dp"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773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33016"/>
            <a:ext cx="11982072" cy="5401479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/pupple_500"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="TOAST MESSAGE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만들기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white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/pupple_500"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="SNACKBAR MESSAGE"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white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confirmButton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/pupple_500"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="SNACKBAR CONFIRM MESSAGE"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white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517796-72C0-7CA9-C514-847B6AB6B555}"/>
              </a:ext>
            </a:extLst>
          </p:cNvPr>
          <p:cNvSpPr txBox="1"/>
          <p:nvPr/>
        </p:nvSpPr>
        <p:spPr>
          <a:xfrm>
            <a:off x="0" y="5500741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Report4.java</a:t>
            </a:r>
            <a:endParaRPr lang="ko-KR" altLang="en-US" sz="16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9E844B2-83F0-C037-47BE-CC8E70329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5940154"/>
            <a:ext cx="11982072" cy="784830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com.example.myapplication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android.os.Bundle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123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266596"/>
            <a:ext cx="11982072" cy="632480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android.view.View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android.widget.RadioButton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android.widget.Toast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androidx.activity.EdgeToEdge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androidx.appcompat.app.AppCompatActivity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androidx.core.graphics.Insets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androidx.core.view.ViewCompat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androidx.core.view.WindowInsetsCompat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com.google.android.material.snackbar.Snackbar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class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Report4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extends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AppCompatActivity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protected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onCreate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Bundle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super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.onCreate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setContentView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(R.layout.</a:t>
            </a:r>
            <a:r>
              <a:rPr kumimoji="0" lang="ko-KR" altLang="ko-KR" sz="15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activity_report4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shortshow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shortshow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RadioButton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longshow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longshow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confirmbutton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confirmButton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5017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35763"/>
            <a:ext cx="11982072" cy="678647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editText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.getText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toString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text.equals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입력해주세요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shortshow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.isChecked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LENGTH_LONG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LENGTH_LONG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view.getId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확인하시겠습니까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?"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LENGTH_INDEFINITE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setAction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확인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   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format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"%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S_check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      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054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8AAEDB-B6B7-0237-BCE0-514AF13B6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171271"/>
            <a:ext cx="11982072" cy="240065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en-US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 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toastbutton.setOnClickListener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snackbarbutton.setOnClickListener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confirmbutton.setOnClickListener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6028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182BF9-3B48-434E-8FAC-4B3FB85BD013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4</a:t>
            </a:r>
            <a:endParaRPr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FF38DF-CE54-F8B5-BED2-794A4417E135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실행화면</a:t>
            </a:r>
            <a:endParaRPr lang="en-US" altLang="ko-KR" sz="1600" b="1" dirty="0"/>
          </a:p>
        </p:txBody>
      </p:sp>
      <p:pic>
        <p:nvPicPr>
          <p:cNvPr id="4" name="Report4">
            <a:hlinkClick r:id="" action="ppaction://media"/>
            <a:extLst>
              <a:ext uri="{FF2B5EF4-FFF2-40B4-BE49-F238E27FC236}">
                <a16:creationId xmlns:a16="http://schemas.microsoft.com/office/drawing/2014/main" id="{D03714E0-57CD-0665-B00D-16101375E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019" y="748881"/>
            <a:ext cx="2855134" cy="602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1753D45B-0A51-25E5-37BE-B383C1BC1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428178"/>
            <a:ext cx="11921925" cy="600164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“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6AAB73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green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:onClick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buttonClicked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="119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응급전화 걸기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green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="119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응급전화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:textAllCaps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false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/teal_200"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열기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:textAllCaps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false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D5B778"/>
              </a:solidFill>
              <a:effectLst/>
              <a:latin typeface="Arial Unicode MS" panose="020B0604020202020204" pitchFamily="50" charset="-127"/>
              <a:ea typeface="JetBrains Mono"/>
            </a:endParaRPr>
          </a:p>
        </p:txBody>
      </p:sp>
    </p:spTree>
    <p:extLst>
      <p:ext uri="{BB962C8B-B14F-4D97-AF65-F5344CB8AC3E}">
        <p14:creationId xmlns:p14="http://schemas.microsoft.com/office/powerpoint/2010/main" val="692112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C793BD-6447-34FF-1DDD-97E18F7142C2}"/>
              </a:ext>
            </a:extLst>
          </p:cNvPr>
          <p:cNvSpPr txBox="1"/>
          <p:nvPr/>
        </p:nvSpPr>
        <p:spPr>
          <a:xfrm>
            <a:off x="0" y="435992"/>
            <a:ext cx="12197570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교수님 아래와 같은 질문 사항이 있습니다</a:t>
            </a:r>
            <a:r>
              <a:rPr lang="en-US" altLang="ko-KR" sz="48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.</a:t>
            </a:r>
          </a:p>
          <a:p>
            <a:endParaRPr lang="en-US" altLang="ko-KR" sz="31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Report1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번에서 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‘119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응급전화 걸기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’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버튼을 실행 할 때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3100" b="1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권한 부여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가</a:t>
            </a:r>
            <a:endParaRPr lang="en-US" altLang="ko-KR" sz="31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 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필요한 것을 알게 되어 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GPT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의 도움을 받아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과제를 하였지만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이에</a:t>
            </a:r>
            <a:endParaRPr lang="en-US" altLang="ko-KR" sz="31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 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관해 </a:t>
            </a:r>
            <a:r>
              <a:rPr lang="ko-KR" altLang="en-US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수업에서 한 번 더 알려주었으면 합니다</a:t>
            </a:r>
            <a:r>
              <a:rPr lang="en-US" altLang="ko-KR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.</a:t>
            </a:r>
          </a:p>
          <a:p>
            <a:endParaRPr lang="en-US" altLang="ko-KR" sz="31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2. Report4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번에서 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‘</a:t>
            </a:r>
            <a:r>
              <a:rPr lang="en-US" altLang="ko-KR" sz="3100" b="1" dirty="0" err="1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Snackbar</a:t>
            </a:r>
            <a:r>
              <a:rPr lang="en-US" altLang="ko-KR" sz="3100" b="1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Confirm Message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’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버튼을 만들 때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이에</a:t>
            </a:r>
            <a:endParaRPr lang="en-US" altLang="ko-KR" sz="3100" b="1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 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관해서 </a:t>
            </a:r>
            <a:r>
              <a:rPr lang="ko-KR" altLang="en-US" sz="3100" b="1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수업이나</a:t>
            </a:r>
            <a:r>
              <a:rPr lang="en-US" altLang="ko-KR" sz="3100" b="1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3100" b="1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수업자료에 언급이 없어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이 또한</a:t>
            </a:r>
            <a:r>
              <a:rPr lang="en-US" altLang="ko-KR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1</a:t>
            </a:r>
            <a:r>
              <a:rPr lang="ko-KR" altLang="en-US" sz="3100" b="1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번과 같이 </a:t>
            </a:r>
            <a:r>
              <a:rPr lang="ko-KR" altLang="en-US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수업</a:t>
            </a:r>
            <a:endParaRPr lang="en-US" altLang="ko-KR" sz="3100" b="1" u="sng" dirty="0">
              <a:solidFill>
                <a:srgbClr val="FF0000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  </a:t>
            </a:r>
            <a:r>
              <a:rPr lang="ko-KR" altLang="en-US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에서 알려주셨으면 합니다</a:t>
            </a:r>
            <a:r>
              <a:rPr lang="en-US" altLang="ko-KR" sz="3100" b="1" u="sng" dirty="0">
                <a:solidFill>
                  <a:srgbClr val="FF0000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.</a:t>
            </a:r>
            <a:endParaRPr lang="ko-KR" altLang="en-US" sz="3100" b="1" u="sng" dirty="0">
              <a:solidFill>
                <a:srgbClr val="FF0000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9690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37254314-9CBB-6C97-3145-52989C4F2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91433"/>
            <a:ext cx="11921925" cy="255454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&lt;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exit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:backgroundTint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red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끝내기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="20dp"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68B6A-0D93-2AF1-728A-FD884E6490D2}"/>
              </a:ext>
            </a:extLst>
          </p:cNvPr>
          <p:cNvSpPr txBox="1"/>
          <p:nvPr/>
        </p:nvSpPr>
        <p:spPr>
          <a:xfrm>
            <a:off x="0" y="2645978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Report1.java</a:t>
            </a:r>
            <a:endParaRPr lang="ko-KR" altLang="en-US" sz="1600" b="1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20DAB43-50C0-A656-D841-60D89FC79F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2980915"/>
            <a:ext cx="11921925" cy="3785652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com.example.myapplication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android.Manifest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android.content.Intent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android.content.pm.PackageManager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android.net.Uri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android.os.Bundle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android.view.View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android.widget.Toast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androidx.appcompat.app.AppCompatActivity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androidx.core.app.ActivityCompat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androidx.core.content.ContextCompat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087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D1CDE694-A554-332C-E9FA-1503155B81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58847"/>
            <a:ext cx="11921925" cy="674030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class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Report1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extends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AppCompatActivity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protected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onCreate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Bundle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super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.onCreate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savedInstanceState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setContentView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(R.layout.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activity_report1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naver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naver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exit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findViewById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R.id.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exit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naver.setOnClickListener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ACTION_VIEW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Uri.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"http://m.naver.com"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startActivity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Report1_OnClickListener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Report1_OnClickListener(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dial.setOnClickListener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onClickListener1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endParaRPr kumimoji="0" lang="en-US" altLang="ko-KR" sz="160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Arial Unicode MS" panose="020B0604020202020204" pitchFamily="50" charset="-127"/>
              <a:ea typeface="JetBrains Mono"/>
            </a:endParaRPr>
          </a:p>
          <a:p>
            <a:r>
              <a:rPr kumimoji="0" lang="en-US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ACTION_VIEW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Uri.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://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media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internal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images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media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15280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D1CDE694-A554-332C-E9FA-1503155B81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58846"/>
            <a:ext cx="11921925" cy="674030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view.getContext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startActivity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(onClickListener1);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exit.setOnClickListener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finish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makeText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getBaseContext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(),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끝냅니다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Toast.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LENGTH_SHORT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).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show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/**[ 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On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Click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속성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] *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응급전화 걸기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&lt;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교수님께 질문 필수 권한부여를 꼭 해야 하는가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************************/</a:t>
            </a:r>
            <a:b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5F826B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private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static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final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REQUEST_CALL_PERMISSION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=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Arial Unicode MS" panose="020B0604020202020204" pitchFamily="50" charset="-127"/>
                <a:ea typeface="JetBrains Mono"/>
              </a:rPr>
              <a:t>1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buttonClicked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if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ContextCompat.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checkSelfPermission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(Report1.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this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android.Manifest.permission.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CALL_PHONE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!=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PackageManager.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PERMISSION_GRANTED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ActivityCompat.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requestPermissions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(Report1.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this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String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[]{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Manifest.permission.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CALL_PHONE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}, </a:t>
            </a:r>
            <a:r>
              <a:rPr kumimoji="0" lang="ko-KR" altLang="ko-KR" sz="1600" i="1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REQUEST_CALL_PERMISSION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else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{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ACTION_CALL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Uri.</a:t>
            </a:r>
            <a:r>
              <a:rPr kumimoji="0" lang="ko-KR" altLang="ko-KR" sz="16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"tel:119"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startActivity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6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}</a:t>
            </a:r>
            <a:b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6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2171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4A5FBCF-2F24-EDAA-AB4E-8495C7A25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46" y="400377"/>
            <a:ext cx="11921925" cy="544764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package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com.example.myapplication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android.content.Intent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android.net.Uri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android.view.View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import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android.widget.Button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class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Report1_OnClickListener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implements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Report1_OnClickListener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Button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this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dial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this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gallery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@Override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public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void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Arial Unicode MS" panose="020B0604020202020204" pitchFamily="50" charset="-127"/>
                <a:ea typeface="JetBrains Mono"/>
              </a:rPr>
              <a:t>onClick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 {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=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new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ACTION_DIAL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,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Uri.</a:t>
            </a:r>
            <a:r>
              <a:rPr kumimoji="0" lang="ko-KR" altLang="ko-KR" sz="150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parse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"tel:119"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view.getContext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().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startActivity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(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intent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);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   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}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94322C-A724-CAAE-FC7E-0A25A39ABBCB}"/>
              </a:ext>
            </a:extLst>
          </p:cNvPr>
          <p:cNvSpPr txBox="1"/>
          <p:nvPr/>
        </p:nvSpPr>
        <p:spPr>
          <a:xfrm>
            <a:off x="0" y="-2566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Report1_OnClickListener.java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57628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port1">
            <a:hlinkClick r:id="" action="ppaction://media"/>
            <a:extLst>
              <a:ext uri="{FF2B5EF4-FFF2-40B4-BE49-F238E27FC236}">
                <a16:creationId xmlns:a16="http://schemas.microsoft.com/office/drawing/2014/main" id="{5E7A6ED5-9203-C29F-41E1-608BE1B532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019" y="748881"/>
            <a:ext cx="2855134" cy="60284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182BF9-3B48-434E-8FAC-4B3FB85BD013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1</a:t>
            </a:r>
            <a:endParaRPr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FF38DF-CE54-F8B5-BED2-794A4417E135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실행화면</a:t>
            </a:r>
            <a:endParaRPr lang="en-US" altLang="ko-KR" sz="1600" b="1" dirty="0"/>
          </a:p>
        </p:txBody>
      </p:sp>
    </p:spTree>
    <p:extLst>
      <p:ext uri="{BB962C8B-B14F-4D97-AF65-F5344CB8AC3E}">
        <p14:creationId xmlns:p14="http://schemas.microsoft.com/office/powerpoint/2010/main" val="375738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7EEBF33-C513-94DE-AE64-39BC3767B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64" y="726936"/>
            <a:ext cx="11982072" cy="609397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&lt;?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version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="1.0"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encoding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="utf-8"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?&gt;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="http://schemas.android.com/apk/res/android"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xmlns: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="http://schemas.android.com/tools"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="@+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id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tools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:context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=".Report2"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:layout_margin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="5dp"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vertical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TextView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정수를 입력해 주세요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="@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color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/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red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:textSize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="18dp" 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/&gt;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&lt;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LinearLayout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:layout_width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match_parent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:layout_height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wrap_content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b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</a:b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            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Arial Unicode MS" panose="020B0604020202020204" pitchFamily="50" charset="-127"/>
                <a:ea typeface="JetBrains Mono"/>
              </a:rPr>
              <a:t>android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Arial Unicode MS" panose="020B0604020202020204" pitchFamily="50" charset="-127"/>
                <a:ea typeface="JetBrains Mono"/>
              </a:rPr>
              <a:t>:orientation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="</a:t>
            </a:r>
            <a:r>
              <a:rPr kumimoji="0" lang="ko-KR" altLang="ko-KR" sz="150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horizontal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Arial Unicode MS" panose="020B0604020202020204" pitchFamily="50" charset="-127"/>
                <a:ea typeface="JetBrains Mono"/>
              </a:rPr>
              <a:t>"</a:t>
            </a:r>
            <a:r>
              <a:rPr kumimoji="0" lang="ko-KR" altLang="ko-KR" sz="150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Arial Unicode MS" panose="020B0604020202020204" pitchFamily="50" charset="-127"/>
                <a:ea typeface="JetBrains Mono"/>
              </a:rPr>
              <a:t>&gt;</a:t>
            </a:r>
            <a:endParaRPr kumimoji="0" lang="ko-KR" altLang="ko-KR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FDFA09-89C2-B854-0AAB-9530198B6CC2}"/>
              </a:ext>
            </a:extLst>
          </p:cNvPr>
          <p:cNvSpPr txBox="1"/>
          <p:nvPr/>
        </p:nvSpPr>
        <p:spPr>
          <a:xfrm>
            <a:off x="0" y="-51338"/>
            <a:ext cx="1544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Report 2 </a:t>
            </a:r>
            <a:endParaRPr lang="ko-KR" altLang="en-US" sz="2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F53CA3-09A3-CDDF-06B5-7BD2A1B61791}"/>
              </a:ext>
            </a:extLst>
          </p:cNvPr>
          <p:cNvSpPr txBox="1"/>
          <p:nvPr/>
        </p:nvSpPr>
        <p:spPr>
          <a:xfrm>
            <a:off x="0" y="410327"/>
            <a:ext cx="3917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Activity_report2.xml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942969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0B481B8D012EE74C8C5FAE54A0FB6E72" ma:contentTypeVersion="7" ma:contentTypeDescription="새 문서를 만듭니다." ma:contentTypeScope="" ma:versionID="a0ed1293f878c3747ec6b926224d28de">
  <xsd:schema xmlns:xsd="http://www.w3.org/2001/XMLSchema" xmlns:xs="http://www.w3.org/2001/XMLSchema" xmlns:p="http://schemas.microsoft.com/office/2006/metadata/properties" xmlns:ns3="47b6f4d6-40f9-4056-9940-caa2823e61e5" xmlns:ns4="5c32a47e-b5b5-44bf-902c-4435fddf1342" targetNamespace="http://schemas.microsoft.com/office/2006/metadata/properties" ma:root="true" ma:fieldsID="c3afd8e2c5d1c1268067a729761d8123" ns3:_="" ns4:_="">
    <xsd:import namespace="47b6f4d6-40f9-4056-9940-caa2823e61e5"/>
    <xsd:import namespace="5c32a47e-b5b5-44bf-902c-4435fddf13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b6f4d6-40f9-4056-9940-caa2823e61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32a47e-b5b5-44bf-902c-4435fddf13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7b6f4d6-40f9-4056-9940-caa2823e61e5" xsi:nil="true"/>
  </documentManagement>
</p:properties>
</file>

<file path=customXml/itemProps1.xml><?xml version="1.0" encoding="utf-8"?>
<ds:datastoreItem xmlns:ds="http://schemas.openxmlformats.org/officeDocument/2006/customXml" ds:itemID="{6F41BEDA-FE85-4021-94A0-6ECE6FB8A6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7b6f4d6-40f9-4056-9940-caa2823e61e5"/>
    <ds:schemaRef ds:uri="5c32a47e-b5b5-44bf-902c-4435fddf13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6859E-1E83-4E22-BDAC-85DB02A2E2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B880FB-CB74-406A-AA35-D25920EF19FE}">
  <ds:schemaRefs>
    <ds:schemaRef ds:uri="http://purl.org/dc/elements/1.1/"/>
    <ds:schemaRef ds:uri="http://schemas.microsoft.com/office/2006/documentManagement/types"/>
    <ds:schemaRef ds:uri="5c32a47e-b5b5-44bf-902c-4435fddf1342"/>
    <ds:schemaRef ds:uri="http://www.w3.org/XML/1998/namespace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47b6f4d6-40f9-4056-9940-caa2823e61e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3935</TotalTime>
  <Words>5085</Words>
  <Application>Microsoft Office PowerPoint</Application>
  <PresentationFormat>와이드스크린</PresentationFormat>
  <Paragraphs>71</Paragraphs>
  <Slides>30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5" baseType="lpstr">
      <vt:lpstr>Arial Unicode MS</vt:lpstr>
      <vt:lpstr>Malgun Gothic Semilight</vt:lpstr>
      <vt:lpstr>맑은 고딕</vt:lpstr>
      <vt:lpstr>Arial</vt:lpstr>
      <vt:lpstr>Office 테마</vt:lpstr>
      <vt:lpstr>앱 프로그래밍(1) 과제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김진용</dc:creator>
  <cp:lastModifiedBy>김진용</cp:lastModifiedBy>
  <cp:revision>420</cp:revision>
  <dcterms:created xsi:type="dcterms:W3CDTF">2023-09-03T09:11:18Z</dcterms:created>
  <dcterms:modified xsi:type="dcterms:W3CDTF">2024-10-01T02:02:46Z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0x0101000B481B8D012EE74C8C5FAE54A0FB6E72</vt:lpwstr>
  </property>
</Properties>
</file>

<file path=docProps/thumbnail.jpeg>
</file>